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Gmarket Sans Bold" panose="020B0600000101010101" charset="-127"/>
      <p:bold r:id="rId16"/>
    </p:embeddedFont>
    <p:embeddedFont>
      <p:font typeface="Gmarket Sans Light" panose="020B0600000101010101" charset="-127"/>
      <p:regular r:id="rId17"/>
    </p:embeddedFont>
    <p:embeddedFont>
      <p:font typeface="Pretendard Bold" panose="020B0600000101010101" charset="-127"/>
      <p:bold r:id="rId18"/>
    </p:embeddedFont>
    <p:embeddedFont>
      <p:font typeface="Pretendard Medium" panose="020B0600000101010101" charset="-127"/>
      <p:bold r:id="rId19"/>
    </p:embeddedFont>
    <p:embeddedFont>
      <p:font typeface="Pretendard Regular" panose="020B0600000101010101" charset="-127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수현 김" userId="ddee2d325f72014a" providerId="LiveId" clId="{E1588D20-03E0-4FE0-9C7F-8A9A1CEB8A1D}"/>
    <pc:docChg chg="modSld">
      <pc:chgData name="수현 김" userId="ddee2d325f72014a" providerId="LiveId" clId="{E1588D20-03E0-4FE0-9C7F-8A9A1CEB8A1D}" dt="2025-09-29T12:30:29.613" v="5"/>
      <pc:docMkLst>
        <pc:docMk/>
      </pc:docMkLst>
      <pc:sldChg chg="addSp delSp modSp modTransition modAnim">
        <pc:chgData name="수현 김" userId="ddee2d325f72014a" providerId="LiveId" clId="{E1588D20-03E0-4FE0-9C7F-8A9A1CEB8A1D}" dt="2025-09-29T12:30:29.613" v="5"/>
        <pc:sldMkLst>
          <pc:docMk/>
          <pc:sldMk cId="0" sldId="256"/>
        </pc:sldMkLst>
        <pc:picChg chg="add del mod">
          <ac:chgData name="수현 김" userId="ddee2d325f72014a" providerId="LiveId" clId="{E1588D20-03E0-4FE0-9C7F-8A9A1CEB8A1D}" dt="2025-09-29T12:30:29.613" v="5"/>
          <ac:picMkLst>
            <pc:docMk/>
            <pc:sldMk cId="0" sldId="256"/>
            <ac:picMk id="5" creationId="{D2DE0FE2-4267-400F-A0F6-CD20FDFB4811}"/>
          </ac:picMkLst>
        </pc:picChg>
      </pc:sldChg>
      <pc:sldChg chg="addSp delSp modSp modTransition modAnim">
        <pc:chgData name="수현 김" userId="ddee2d325f72014a" providerId="LiveId" clId="{E1588D20-03E0-4FE0-9C7F-8A9A1CEB8A1D}" dt="2025-09-29T12:30:29.613" v="5"/>
        <pc:sldMkLst>
          <pc:docMk/>
          <pc:sldMk cId="0" sldId="257"/>
        </pc:sldMkLst>
        <pc:picChg chg="add del mod">
          <ac:chgData name="수현 김" userId="ddee2d325f72014a" providerId="LiveId" clId="{E1588D20-03E0-4FE0-9C7F-8A9A1CEB8A1D}" dt="2025-09-29T12:30:29.613" v="5"/>
          <ac:picMkLst>
            <pc:docMk/>
            <pc:sldMk cId="0" sldId="257"/>
            <ac:picMk id="7" creationId="{C50C6ED1-DE77-49CB-B911-834A1D8BCD21}"/>
          </ac:picMkLst>
        </pc:picChg>
      </pc:sldChg>
      <pc:sldChg chg="addSp delSp modSp mod modTransition modAnim">
        <pc:chgData name="수현 김" userId="ddee2d325f72014a" providerId="LiveId" clId="{E1588D20-03E0-4FE0-9C7F-8A9A1CEB8A1D}" dt="2025-09-29T12:30:29.613" v="5"/>
        <pc:sldMkLst>
          <pc:docMk/>
          <pc:sldMk cId="0" sldId="258"/>
        </pc:sldMkLst>
        <pc:spChg chg="mod">
          <ac:chgData name="수현 김" userId="ddee2d325f72014a" providerId="LiveId" clId="{E1588D20-03E0-4FE0-9C7F-8A9A1CEB8A1D}" dt="2025-09-29T11:53:06.550" v="0" actId="20577"/>
          <ac:spMkLst>
            <pc:docMk/>
            <pc:sldMk cId="0" sldId="258"/>
            <ac:spMk id="6" creationId="{00000000-0000-0000-0000-000000000000}"/>
          </ac:spMkLst>
        </pc:spChg>
        <pc:picChg chg="add del mod">
          <ac:chgData name="수현 김" userId="ddee2d325f72014a" providerId="LiveId" clId="{E1588D20-03E0-4FE0-9C7F-8A9A1CEB8A1D}" dt="2025-09-29T12:30:29.613" v="5"/>
          <ac:picMkLst>
            <pc:docMk/>
            <pc:sldMk cId="0" sldId="258"/>
            <ac:picMk id="8" creationId="{E6130A6F-DB17-4E55-9242-141B102DB59C}"/>
          </ac:picMkLst>
        </pc:picChg>
      </pc:sldChg>
      <pc:sldChg chg="addSp delSp modSp modTransition modAnim">
        <pc:chgData name="수현 김" userId="ddee2d325f72014a" providerId="LiveId" clId="{E1588D20-03E0-4FE0-9C7F-8A9A1CEB8A1D}" dt="2025-09-29T12:30:29.613" v="5"/>
        <pc:sldMkLst>
          <pc:docMk/>
          <pc:sldMk cId="0" sldId="259"/>
        </pc:sldMkLst>
        <pc:picChg chg="add del mod">
          <ac:chgData name="수현 김" userId="ddee2d325f72014a" providerId="LiveId" clId="{E1588D20-03E0-4FE0-9C7F-8A9A1CEB8A1D}" dt="2025-09-29T12:30:29.613" v="5"/>
          <ac:picMkLst>
            <pc:docMk/>
            <pc:sldMk cId="0" sldId="259"/>
            <ac:picMk id="10" creationId="{0CC69AE3-B68D-40A8-B7E4-7954A79E7B85}"/>
          </ac:picMkLst>
        </pc:picChg>
      </pc:sldChg>
      <pc:sldChg chg="addSp delSp modSp modTransition modAnim">
        <pc:chgData name="수현 김" userId="ddee2d325f72014a" providerId="LiveId" clId="{E1588D20-03E0-4FE0-9C7F-8A9A1CEB8A1D}" dt="2025-09-29T12:30:29.613" v="5"/>
        <pc:sldMkLst>
          <pc:docMk/>
          <pc:sldMk cId="0" sldId="260"/>
        </pc:sldMkLst>
        <pc:picChg chg="add del mod">
          <ac:chgData name="수현 김" userId="ddee2d325f72014a" providerId="LiveId" clId="{E1588D20-03E0-4FE0-9C7F-8A9A1CEB8A1D}" dt="2025-09-29T12:30:29.613" v="5"/>
          <ac:picMkLst>
            <pc:docMk/>
            <pc:sldMk cId="0" sldId="260"/>
            <ac:picMk id="12" creationId="{A0D441E0-03D6-48EC-9AE4-DEFE223B6307}"/>
          </ac:picMkLst>
        </pc:picChg>
      </pc:sldChg>
      <pc:sldChg chg="addSp delSp modSp modTransition modAnim">
        <pc:chgData name="수현 김" userId="ddee2d325f72014a" providerId="LiveId" clId="{E1588D20-03E0-4FE0-9C7F-8A9A1CEB8A1D}" dt="2025-09-29T12:30:29.613" v="5"/>
        <pc:sldMkLst>
          <pc:docMk/>
          <pc:sldMk cId="0" sldId="261"/>
        </pc:sldMkLst>
        <pc:picChg chg="add del mod">
          <ac:chgData name="수현 김" userId="ddee2d325f72014a" providerId="LiveId" clId="{E1588D20-03E0-4FE0-9C7F-8A9A1CEB8A1D}" dt="2025-09-29T12:30:29.613" v="5"/>
          <ac:picMkLst>
            <pc:docMk/>
            <pc:sldMk cId="0" sldId="261"/>
            <ac:picMk id="12" creationId="{630E44EB-4611-445E-8F09-FFA387E3B3A0}"/>
          </ac:picMkLst>
        </pc:picChg>
      </pc:sldChg>
      <pc:sldChg chg="addSp delSp modSp modTransition modAnim">
        <pc:chgData name="수현 김" userId="ddee2d325f72014a" providerId="LiveId" clId="{E1588D20-03E0-4FE0-9C7F-8A9A1CEB8A1D}" dt="2025-09-29T12:30:29.613" v="5"/>
        <pc:sldMkLst>
          <pc:docMk/>
          <pc:sldMk cId="0" sldId="262"/>
        </pc:sldMkLst>
        <pc:picChg chg="add del mod">
          <ac:chgData name="수현 김" userId="ddee2d325f72014a" providerId="LiveId" clId="{E1588D20-03E0-4FE0-9C7F-8A9A1CEB8A1D}" dt="2025-09-29T12:30:29.613" v="5"/>
          <ac:picMkLst>
            <pc:docMk/>
            <pc:sldMk cId="0" sldId="262"/>
            <ac:picMk id="14" creationId="{C508D66C-4CAD-48E0-9C54-FC6414A4EF78}"/>
          </ac:picMkLst>
        </pc:picChg>
      </pc:sldChg>
      <pc:sldChg chg="addSp delSp modSp modTransition modAnim">
        <pc:chgData name="수현 김" userId="ddee2d325f72014a" providerId="LiveId" clId="{E1588D20-03E0-4FE0-9C7F-8A9A1CEB8A1D}" dt="2025-09-29T12:30:29.613" v="5"/>
        <pc:sldMkLst>
          <pc:docMk/>
          <pc:sldMk cId="0" sldId="263"/>
        </pc:sldMkLst>
        <pc:picChg chg="add del mod">
          <ac:chgData name="수현 김" userId="ddee2d325f72014a" providerId="LiveId" clId="{E1588D20-03E0-4FE0-9C7F-8A9A1CEB8A1D}" dt="2025-09-29T12:26:36.009" v="2"/>
          <ac:picMkLst>
            <pc:docMk/>
            <pc:sldMk cId="0" sldId="263"/>
            <ac:picMk id="7" creationId="{61E315BA-1E93-408F-944A-88AD72D3D28C}"/>
          </ac:picMkLst>
        </pc:picChg>
        <pc:picChg chg="add del mod">
          <ac:chgData name="수현 김" userId="ddee2d325f72014a" providerId="LiveId" clId="{E1588D20-03E0-4FE0-9C7F-8A9A1CEB8A1D}" dt="2025-09-29T12:30:29.613" v="5"/>
          <ac:picMkLst>
            <pc:docMk/>
            <pc:sldMk cId="0" sldId="263"/>
            <ac:picMk id="8" creationId="{B546F2BD-2EA8-44A6-9111-7BD6FC86124A}"/>
          </ac:picMkLst>
        </pc:picChg>
      </pc:sldChg>
      <pc:sldChg chg="modTransition">
        <pc:chgData name="수현 김" userId="ddee2d325f72014a" providerId="LiveId" clId="{E1588D20-03E0-4FE0-9C7F-8A9A1CEB8A1D}" dt="2025-09-29T12:30:26.223" v="4"/>
        <pc:sldMkLst>
          <pc:docMk/>
          <pc:sldMk cId="0" sldId="264"/>
        </pc:sldMkLst>
      </pc:sldChg>
      <pc:sldChg chg="modTransition">
        <pc:chgData name="수현 김" userId="ddee2d325f72014a" providerId="LiveId" clId="{E1588D20-03E0-4FE0-9C7F-8A9A1CEB8A1D}" dt="2025-09-29T12:30:26.223" v="4"/>
        <pc:sldMkLst>
          <pc:docMk/>
          <pc:sldMk cId="0" sldId="265"/>
        </pc:sldMkLst>
      </pc:sldChg>
      <pc:sldChg chg="modTransition">
        <pc:chgData name="수현 김" userId="ddee2d325f72014a" providerId="LiveId" clId="{E1588D20-03E0-4FE0-9C7F-8A9A1CEB8A1D}" dt="2025-09-29T12:30:26.223" v="4"/>
        <pc:sldMkLst>
          <pc:docMk/>
          <pc:sldMk cId="0" sldId="266"/>
        </pc:sldMkLst>
      </pc:sldChg>
      <pc:sldChg chg="modTransition">
        <pc:chgData name="수현 김" userId="ddee2d325f72014a" providerId="LiveId" clId="{E1588D20-03E0-4FE0-9C7F-8A9A1CEB8A1D}" dt="2025-09-29T12:30:26.223" v="4"/>
        <pc:sldMkLst>
          <pc:docMk/>
          <pc:sldMk cId="0" sldId="267"/>
        </pc:sldMkLst>
      </pc:sldChg>
      <pc:sldChg chg="modTransition">
        <pc:chgData name="수현 김" userId="ddee2d325f72014a" providerId="LiveId" clId="{E1588D20-03E0-4FE0-9C7F-8A9A1CEB8A1D}" dt="2025-09-29T12:30:26.223" v="4"/>
        <pc:sldMkLst>
          <pc:docMk/>
          <pc:sldMk cId="0" sldId="268"/>
        </pc:sldMkLst>
      </pc:sldChg>
      <pc:sldChg chg="modTransition">
        <pc:chgData name="수현 김" userId="ddee2d325f72014a" providerId="LiveId" clId="{E1588D20-03E0-4FE0-9C7F-8A9A1CEB8A1D}" dt="2025-09-29T12:30:26.223" v="4"/>
        <pc:sldMkLst>
          <pc:docMk/>
          <pc:sldMk cId="0" sldId="26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698500"/>
            <a:ext cx="16395700" cy="38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42800" y="8051800"/>
            <a:ext cx="50927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4000" b="0" i="0" u="none" strike="noStrike" spc="-200">
                <a:solidFill>
                  <a:srgbClr val="000000"/>
                </a:solidFill>
                <a:latin typeface="Gmarket Sans Light"/>
              </a:rPr>
              <a:t>2024182009 </a:t>
            </a:r>
            <a:r>
              <a:rPr lang="ko-KR" sz="4000" b="0" i="0" u="none" strike="noStrike" spc="-200">
                <a:solidFill>
                  <a:srgbClr val="000000"/>
                </a:solidFill>
                <a:ea typeface="Gmarket Sans Light"/>
              </a:rPr>
              <a:t>김정현</a:t>
            </a:r>
          </a:p>
          <a:p>
            <a:pPr lvl="0" algn="r">
              <a:lnSpc>
                <a:spcPct val="99600"/>
              </a:lnSpc>
            </a:pPr>
            <a:r>
              <a:rPr lang="en-US" sz="4000" b="0" i="0" u="none" strike="noStrike" spc="-200">
                <a:solidFill>
                  <a:srgbClr val="000000"/>
                </a:solidFill>
                <a:latin typeface="Gmarket Sans Light"/>
              </a:rPr>
              <a:t>2025.10.02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63900" y="2667000"/>
            <a:ext cx="11760200" cy="323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10000" b="0" i="0" u="none" strike="noStrike" spc="-400">
                <a:solidFill>
                  <a:srgbClr val="000000"/>
                </a:solidFill>
                <a:latin typeface="Gmarket Sans Bold"/>
              </a:rPr>
              <a:t>2D </a:t>
            </a:r>
            <a:r>
              <a:rPr lang="ko-KR" sz="10000" b="0" i="0" u="none" strike="noStrike" spc="-400">
                <a:solidFill>
                  <a:srgbClr val="000000"/>
                </a:solidFill>
                <a:ea typeface="Gmarket Sans Bold"/>
              </a:rPr>
              <a:t>게임</a:t>
            </a:r>
            <a:r>
              <a:rPr lang="en-US" sz="10000" b="0" i="0" u="none" strike="noStrike" spc="-4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0000" b="0" i="0" u="none" strike="noStrike" spc="-400">
                <a:solidFill>
                  <a:srgbClr val="000000"/>
                </a:solidFill>
                <a:ea typeface="Gmarket Sans Bold"/>
              </a:rPr>
              <a:t>프로그래밍</a:t>
            </a:r>
            <a:r>
              <a:rPr lang="en-US" sz="10000" b="0" i="0" u="none" strike="noStrike" spc="-400">
                <a:solidFill>
                  <a:srgbClr val="000000"/>
                </a:solidFill>
                <a:latin typeface="Gmarket Sans Bold"/>
              </a:rPr>
              <a:t> 1</a:t>
            </a:r>
            <a:r>
              <a:rPr lang="ko-KR" sz="10000" b="0" i="0" u="none" strike="noStrike" spc="-400">
                <a:solidFill>
                  <a:srgbClr val="000000"/>
                </a:solidFill>
                <a:ea typeface="Gmarket Sans Bold"/>
              </a:rPr>
              <a:t>차</a:t>
            </a:r>
            <a:r>
              <a:rPr lang="en-US" sz="10000" b="0" i="0" u="none" strike="noStrike" spc="-4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0000" b="0" i="0" u="none" strike="noStrike" spc="-400">
                <a:solidFill>
                  <a:srgbClr val="000000"/>
                </a:solidFill>
                <a:ea typeface="Gmarket Sans Bold"/>
              </a:rPr>
              <a:t>발표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200" y="698500"/>
            <a:ext cx="98425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600" y="4483100"/>
            <a:ext cx="6172200" cy="3543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31900" y="520700"/>
            <a:ext cx="6464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상세</a:t>
            </a:r>
            <a:r>
              <a:rPr lang="en-US" sz="7000" b="0" i="0" u="none" strike="noStrike" spc="-3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게임</a:t>
            </a:r>
            <a:r>
              <a:rPr lang="en-US" sz="7000" b="0" i="0" u="none" strike="noStrike" spc="-3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기획서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98600" y="2400300"/>
            <a:ext cx="3352800" cy="93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랜덤</a:t>
            </a:r>
            <a:r>
              <a:rPr lang="en-US" sz="53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맵</a:t>
            </a:r>
            <a:r>
              <a:rPr lang="en-US" sz="53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구성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86900" y="3975100"/>
            <a:ext cx="8420100" cy="284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필수</a:t>
            </a: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방</a:t>
            </a: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시작방</a:t>
            </a: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포탈방</a:t>
            </a: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무기방</a:t>
            </a: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1</a:t>
            </a: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개씩</a:t>
            </a: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고정으로</a:t>
            </a: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등장시키고</a:t>
            </a: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나머지</a:t>
            </a: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칸은</a:t>
            </a: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몬스터방</a:t>
            </a: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상자방</a:t>
            </a: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등의</a:t>
            </a: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랜덤</a:t>
            </a: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방이</a:t>
            </a: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등장하도록</a:t>
            </a: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한다</a:t>
            </a: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56600" y="7467600"/>
            <a:ext cx="91440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칸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수를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정해두고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맵의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위치와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구성은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랜덤으로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배치한다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4600" y="4445000"/>
            <a:ext cx="10414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예시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200" y="698500"/>
            <a:ext cx="98425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31900" y="520700"/>
            <a:ext cx="6464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상세</a:t>
            </a:r>
            <a:r>
              <a:rPr lang="en-US" sz="7000" b="0" i="0" u="none" strike="noStrike" spc="-3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게임</a:t>
            </a:r>
            <a:r>
              <a:rPr lang="en-US" sz="7000" b="0" i="0" u="none" strike="noStrike" spc="-3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기획서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98600" y="2400300"/>
            <a:ext cx="4368800" cy="93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무기</a:t>
            </a:r>
            <a:r>
              <a:rPr lang="en-US" sz="5300" b="0" i="0" u="none" strike="noStrike">
                <a:solidFill>
                  <a:srgbClr val="000000"/>
                </a:solidFill>
                <a:latin typeface="Pretendard Bold"/>
              </a:rPr>
              <a:t>&amp; </a:t>
            </a: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스킬</a:t>
            </a:r>
            <a:r>
              <a:rPr lang="en-US" sz="53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사용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70100" y="3644900"/>
            <a:ext cx="14236700" cy="560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스킬은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쿨타임이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존재한다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직업마다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다른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기본무기와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스킬을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사용한다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. </a:t>
            </a:r>
          </a:p>
          <a:p>
            <a:pPr lvl="0" algn="l">
              <a:lnSpc>
                <a:spcPct val="116199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게임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플레이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과정에서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얻는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무기도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사용이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가능하다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. (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게임이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종료되면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사라진다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.)</a:t>
            </a:r>
          </a:p>
          <a:p>
            <a:pPr lvl="0" algn="l">
              <a:lnSpc>
                <a:spcPct val="116199"/>
              </a:lnSpc>
            </a:pPr>
            <a:endParaRPr lang="en-US" sz="3500" b="0" i="0" u="none" strike="noStrike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스킬은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3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단계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까지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존재하는데</a:t>
            </a:r>
          </a:p>
          <a:p>
            <a:pPr lvl="0" algn="l">
              <a:lnSpc>
                <a:spcPct val="116199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직업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숙련도를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쌓아야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다음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단계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스킬이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열린다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게임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플레이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전에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스킬을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선택한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플레이를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한다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예를들어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2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단계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스킬까지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보유중인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플레이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전에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1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단계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스킬과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2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단계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스킬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중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하나를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골라서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플레이를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시작한다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200" y="698500"/>
            <a:ext cx="98425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100" y="3670300"/>
            <a:ext cx="16992600" cy="4927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31900" y="520700"/>
            <a:ext cx="6464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상세</a:t>
            </a:r>
            <a:r>
              <a:rPr lang="en-US" sz="7000" b="0" i="0" u="none" strike="noStrike" spc="-3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게임</a:t>
            </a:r>
            <a:r>
              <a:rPr lang="en-US" sz="7000" b="0" i="0" u="none" strike="noStrike" spc="-3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기획서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17000" y="2184400"/>
            <a:ext cx="6299200" cy="93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직업별</a:t>
            </a:r>
            <a:r>
              <a:rPr lang="en-US" sz="53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스킬</a:t>
            </a:r>
            <a:r>
              <a:rPr lang="en-US" sz="53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종류</a:t>
            </a:r>
            <a:r>
              <a:rPr lang="en-US" sz="5300" b="0" i="0" u="none" strike="noStrike">
                <a:solidFill>
                  <a:srgbClr val="000000"/>
                </a:solidFill>
                <a:latin typeface="Pretendard Bold"/>
              </a:rPr>
              <a:t> - </a:t>
            </a: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도사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200" y="698500"/>
            <a:ext cx="98425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4013200"/>
            <a:ext cx="16446500" cy="4762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31900" y="520700"/>
            <a:ext cx="6464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상세</a:t>
            </a:r>
            <a:r>
              <a:rPr lang="en-US" sz="7000" b="0" i="0" u="none" strike="noStrike" spc="-3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게임</a:t>
            </a:r>
            <a:r>
              <a:rPr lang="en-US" sz="7000" b="0" i="0" u="none" strike="noStrike" spc="-3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기획서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17000" y="2184400"/>
            <a:ext cx="6451600" cy="93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직업별</a:t>
            </a:r>
            <a:r>
              <a:rPr lang="en-US" sz="53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스킬</a:t>
            </a:r>
            <a:r>
              <a:rPr lang="en-US" sz="53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종류</a:t>
            </a:r>
            <a:r>
              <a:rPr lang="en-US" sz="5300" b="0" i="0" u="none" strike="noStrike">
                <a:solidFill>
                  <a:srgbClr val="000000"/>
                </a:solidFill>
                <a:latin typeface="Pretendard Bold"/>
              </a:rPr>
              <a:t> - </a:t>
            </a: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사수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200" y="698500"/>
            <a:ext cx="98425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3314700"/>
            <a:ext cx="16357600" cy="5994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31900" y="520700"/>
            <a:ext cx="6464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상세</a:t>
            </a:r>
            <a:r>
              <a:rPr lang="en-US" sz="7000" b="0" i="0" u="none" strike="noStrike" spc="-3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게임</a:t>
            </a:r>
            <a:r>
              <a:rPr lang="en-US" sz="7000" b="0" i="0" u="none" strike="noStrike" spc="-3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기획서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17000" y="2184400"/>
            <a:ext cx="7620000" cy="93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직업별</a:t>
            </a:r>
            <a:r>
              <a:rPr lang="en-US" sz="53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스킬</a:t>
            </a:r>
            <a:r>
              <a:rPr lang="en-US" sz="53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종류</a:t>
            </a:r>
            <a:r>
              <a:rPr lang="en-US" sz="5300" b="0" i="0" u="none" strike="noStrike">
                <a:solidFill>
                  <a:srgbClr val="000000"/>
                </a:solidFill>
                <a:latin typeface="Pretendard Bold"/>
              </a:rPr>
              <a:t> - </a:t>
            </a: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연금술사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698500"/>
            <a:ext cx="163957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9525000"/>
            <a:ext cx="163957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1003300" y="5118100"/>
            <a:ext cx="88519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03300" y="1143000"/>
            <a:ext cx="23495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목차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699000" y="2032000"/>
            <a:ext cx="5207000" cy="619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1" i="0" u="none" strike="noStrike" spc="-200">
                <a:solidFill>
                  <a:srgbClr val="000000"/>
                </a:solidFill>
                <a:latin typeface="Gmarket Sans Light"/>
              </a:rPr>
              <a:t>01</a:t>
            </a:r>
            <a:r>
              <a:rPr lang="en-US" sz="4000" b="0" i="0" u="none" strike="noStrike" spc="-200">
                <a:solidFill>
                  <a:srgbClr val="000000"/>
                </a:solidFill>
                <a:latin typeface="Gmarket Sans Light"/>
              </a:rPr>
              <a:t>. </a:t>
            </a:r>
            <a:r>
              <a:rPr lang="ko-KR" sz="4000" b="0" i="0" u="none" strike="noStrike" spc="-200">
                <a:solidFill>
                  <a:srgbClr val="000000"/>
                </a:solidFill>
                <a:ea typeface="Gmarket Sans Light"/>
              </a:rPr>
              <a:t>구성</a:t>
            </a:r>
          </a:p>
          <a:p>
            <a:pPr lvl="0" algn="l">
              <a:lnSpc>
                <a:spcPct val="99600"/>
              </a:lnSpc>
            </a:pPr>
            <a:endParaRPr lang="ko-KR" sz="4000" b="0" i="0" u="none" strike="noStrike" spc="-200">
              <a:solidFill>
                <a:srgbClr val="000000"/>
              </a:solidFill>
              <a:ea typeface="Gmarket Sans Light"/>
            </a:endParaRPr>
          </a:p>
          <a:p>
            <a:pPr lvl="0" algn="l">
              <a:lnSpc>
                <a:spcPct val="99600"/>
              </a:lnSpc>
            </a:pPr>
            <a:endParaRPr lang="ko-KR" sz="4000" b="0" i="0" u="none" strike="noStrike" spc="-200">
              <a:solidFill>
                <a:srgbClr val="000000"/>
              </a:solidFill>
              <a:ea typeface="Gmarket Sans Light"/>
            </a:endParaRPr>
          </a:p>
          <a:p>
            <a:pPr lvl="0" algn="l">
              <a:lnSpc>
                <a:spcPct val="99600"/>
              </a:lnSpc>
            </a:pPr>
            <a:r>
              <a:rPr lang="en-US" sz="4000" b="1" i="0" u="none" strike="noStrike" spc="-200">
                <a:solidFill>
                  <a:srgbClr val="000000"/>
                </a:solidFill>
                <a:latin typeface="Gmarket Sans Light"/>
              </a:rPr>
              <a:t>02</a:t>
            </a:r>
            <a:r>
              <a:rPr lang="en-US" sz="4000" b="0" i="0" u="none" strike="noStrike" spc="-200">
                <a:solidFill>
                  <a:srgbClr val="000000"/>
                </a:solidFill>
                <a:latin typeface="Gmarket Sans Light"/>
              </a:rPr>
              <a:t>. </a:t>
            </a:r>
            <a:r>
              <a:rPr lang="ko-KR" sz="4000" b="0" i="0" u="none" strike="noStrike" spc="-200">
                <a:solidFill>
                  <a:srgbClr val="000000"/>
                </a:solidFill>
                <a:ea typeface="Gmarket Sans Light"/>
              </a:rPr>
              <a:t>예상</a:t>
            </a:r>
            <a:r>
              <a:rPr lang="en-US" sz="4000" b="0" i="0" u="none" strike="noStrike" spc="-2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4000" b="0" i="0" u="none" strike="noStrike" spc="-200">
                <a:solidFill>
                  <a:srgbClr val="000000"/>
                </a:solidFill>
                <a:ea typeface="Gmarket Sans Light"/>
              </a:rPr>
              <a:t>게임</a:t>
            </a:r>
            <a:r>
              <a:rPr lang="en-US" sz="4000" b="0" i="0" u="none" strike="noStrike" spc="-2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4000" b="0" i="0" u="none" strike="noStrike" spc="-200">
                <a:solidFill>
                  <a:srgbClr val="000000"/>
                </a:solidFill>
                <a:ea typeface="Gmarket Sans Light"/>
              </a:rPr>
              <a:t>진행</a:t>
            </a:r>
            <a:r>
              <a:rPr lang="en-US" sz="4000" b="0" i="0" u="none" strike="noStrike" spc="-2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4000" b="0" i="0" u="none" strike="noStrike" spc="-200">
                <a:solidFill>
                  <a:srgbClr val="000000"/>
                </a:solidFill>
                <a:ea typeface="Gmarket Sans Light"/>
              </a:rPr>
              <a:t>흐름</a:t>
            </a:r>
          </a:p>
          <a:p>
            <a:pPr lvl="0" algn="l">
              <a:lnSpc>
                <a:spcPct val="99600"/>
              </a:lnSpc>
            </a:pPr>
            <a:endParaRPr lang="ko-KR" sz="4000" b="0" i="0" u="none" strike="noStrike" spc="-200">
              <a:solidFill>
                <a:srgbClr val="000000"/>
              </a:solidFill>
              <a:ea typeface="Gmarket Sans Light"/>
            </a:endParaRPr>
          </a:p>
          <a:p>
            <a:pPr lvl="0" algn="l">
              <a:lnSpc>
                <a:spcPct val="99600"/>
              </a:lnSpc>
            </a:pPr>
            <a:endParaRPr lang="ko-KR" sz="4000" b="0" i="0" u="none" strike="noStrike" spc="-200">
              <a:solidFill>
                <a:srgbClr val="000000"/>
              </a:solidFill>
              <a:ea typeface="Gmarket Sans Light"/>
            </a:endParaRPr>
          </a:p>
          <a:p>
            <a:pPr lvl="0" algn="l">
              <a:lnSpc>
                <a:spcPct val="99600"/>
              </a:lnSpc>
            </a:pPr>
            <a:r>
              <a:rPr lang="en-US" sz="4000" b="1" i="0" u="none" strike="noStrike" spc="-200">
                <a:solidFill>
                  <a:srgbClr val="000000"/>
                </a:solidFill>
                <a:latin typeface="Gmarket Sans Light"/>
              </a:rPr>
              <a:t>03</a:t>
            </a:r>
            <a:r>
              <a:rPr lang="en-US" sz="4000" b="0" i="0" u="none" strike="noStrike" spc="-200">
                <a:solidFill>
                  <a:srgbClr val="000000"/>
                </a:solidFill>
                <a:latin typeface="Gmarket Sans Light"/>
              </a:rPr>
              <a:t>. </a:t>
            </a:r>
            <a:r>
              <a:rPr lang="ko-KR" sz="4000" b="0" i="0" u="none" strike="noStrike" spc="-200">
                <a:solidFill>
                  <a:srgbClr val="000000"/>
                </a:solidFill>
                <a:ea typeface="Gmarket Sans Light"/>
              </a:rPr>
              <a:t>개발</a:t>
            </a:r>
            <a:r>
              <a:rPr lang="en-US" sz="4000" b="0" i="0" u="none" strike="noStrike" spc="-2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4000" b="0" i="0" u="none" strike="noStrike" spc="-200">
                <a:solidFill>
                  <a:srgbClr val="000000"/>
                </a:solidFill>
                <a:ea typeface="Gmarket Sans Light"/>
              </a:rPr>
              <a:t>일정</a:t>
            </a:r>
          </a:p>
          <a:p>
            <a:pPr lvl="0" algn="l">
              <a:lnSpc>
                <a:spcPct val="99600"/>
              </a:lnSpc>
            </a:pPr>
            <a:endParaRPr lang="ko-KR" sz="4000" b="0" i="0" u="none" strike="noStrike" spc="-200">
              <a:solidFill>
                <a:srgbClr val="000000"/>
              </a:solidFill>
              <a:ea typeface="Gmarket Sans Light"/>
            </a:endParaRPr>
          </a:p>
          <a:p>
            <a:pPr lvl="0" algn="l">
              <a:lnSpc>
                <a:spcPct val="99600"/>
              </a:lnSpc>
            </a:pPr>
            <a:endParaRPr lang="ko-KR" sz="4000" b="0" i="0" u="none" strike="noStrike" spc="-200">
              <a:solidFill>
                <a:srgbClr val="000000"/>
              </a:solidFill>
              <a:ea typeface="Gmarket Sans Light"/>
            </a:endParaRPr>
          </a:p>
          <a:p>
            <a:pPr lvl="0" algn="l">
              <a:lnSpc>
                <a:spcPct val="99600"/>
              </a:lnSpc>
            </a:pPr>
            <a:r>
              <a:rPr lang="en-US" sz="4000" b="1" i="0" u="none" strike="noStrike" spc="-200">
                <a:solidFill>
                  <a:srgbClr val="000000"/>
                </a:solidFill>
                <a:latin typeface="Gmarket Sans Light"/>
              </a:rPr>
              <a:t>04</a:t>
            </a:r>
            <a:r>
              <a:rPr lang="en-US" sz="4000" b="0" i="0" u="none" strike="noStrike" spc="-200">
                <a:solidFill>
                  <a:srgbClr val="000000"/>
                </a:solidFill>
                <a:latin typeface="Gmarket Sans Light"/>
              </a:rPr>
              <a:t>. </a:t>
            </a:r>
            <a:r>
              <a:rPr lang="ko-KR" sz="4000" b="0" i="0" u="none" strike="noStrike" spc="-200">
                <a:solidFill>
                  <a:srgbClr val="000000"/>
                </a:solidFill>
                <a:ea typeface="Gmarket Sans Light"/>
              </a:rPr>
              <a:t>상세</a:t>
            </a:r>
            <a:r>
              <a:rPr lang="en-US" sz="4000" b="0" i="0" u="none" strike="noStrike" spc="-2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4000" b="0" i="0" u="none" strike="noStrike" spc="-200">
                <a:solidFill>
                  <a:srgbClr val="000000"/>
                </a:solidFill>
                <a:ea typeface="Gmarket Sans Light"/>
              </a:rPr>
              <a:t>게임</a:t>
            </a:r>
            <a:r>
              <a:rPr lang="en-US" sz="4000" b="0" i="0" u="none" strike="noStrike" spc="-2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4000" b="0" i="0" u="none" strike="noStrike" spc="-200">
                <a:solidFill>
                  <a:srgbClr val="000000"/>
                </a:solidFill>
                <a:ea typeface="Gmarket Sans Light"/>
              </a:rPr>
              <a:t>기획서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9525000"/>
            <a:ext cx="174117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711200"/>
            <a:ext cx="12230100" cy="38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31900" y="520700"/>
            <a:ext cx="7581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게임</a:t>
            </a:r>
            <a:r>
              <a:rPr lang="en-US" sz="7000" b="0" i="0" u="none" strike="noStrike" spc="-3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컨셉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85900" y="1765300"/>
            <a:ext cx="14439900" cy="751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500" b="1" i="0" u="none" strike="noStrike" spc="-400" dirty="0">
                <a:solidFill>
                  <a:srgbClr val="000000"/>
                </a:solidFill>
                <a:ea typeface="Gmarket Sans Light"/>
              </a:rPr>
              <a:t>핵심</a:t>
            </a:r>
            <a:r>
              <a:rPr lang="en-US" sz="4500" b="1" i="0" u="none" strike="noStrike" spc="-4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4500" b="1" i="0" u="none" strike="noStrike" spc="-400" dirty="0">
                <a:solidFill>
                  <a:srgbClr val="000000"/>
                </a:solidFill>
                <a:ea typeface="Gmarket Sans Light"/>
              </a:rPr>
              <a:t>컨셉</a:t>
            </a:r>
            <a:r>
              <a:rPr lang="en-US" sz="4500" b="1" i="0" u="none" strike="noStrike" spc="-400" dirty="0">
                <a:solidFill>
                  <a:srgbClr val="000000"/>
                </a:solidFill>
                <a:latin typeface="Gmarket Sans Light"/>
              </a:rPr>
              <a:t> :</a:t>
            </a:r>
            <a:r>
              <a:rPr lang="en-US" sz="7000" b="0" i="0" u="none" strike="noStrike" spc="-7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세계의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균형을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유지하는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마법의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돌을</a:t>
            </a:r>
            <a:r>
              <a:rPr lang="en-US" alt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 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 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악당이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가져가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그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돌을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되찾기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위해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악당과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싸운다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3500" b="0" i="0" u="none" strike="noStrike" spc="-300" dirty="0">
              <a:solidFill>
                <a:srgbClr val="000000"/>
              </a:solidFill>
              <a:latin typeface="Gmarket Sans Light"/>
            </a:endParaRPr>
          </a:p>
          <a:p>
            <a:pPr lvl="0" algn="l">
              <a:lnSpc>
                <a:spcPct val="99600"/>
              </a:lnSpc>
            </a:pPr>
            <a:r>
              <a:rPr lang="ko-KR" sz="4500" b="1" i="0" u="none" strike="noStrike" spc="-400" dirty="0">
                <a:solidFill>
                  <a:srgbClr val="000000"/>
                </a:solidFill>
                <a:ea typeface="Gmarket Sans Light"/>
              </a:rPr>
              <a:t>설명</a:t>
            </a:r>
            <a:r>
              <a:rPr lang="en-US" sz="4500" b="1" i="0" u="none" strike="noStrike" spc="-400" dirty="0">
                <a:solidFill>
                  <a:srgbClr val="000000"/>
                </a:solidFill>
                <a:latin typeface="Gmarket Sans Light"/>
              </a:rPr>
              <a:t>: </a:t>
            </a:r>
            <a:r>
              <a:rPr lang="en-US" sz="5000" b="1" i="0" u="none" strike="noStrike" spc="-5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직업을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골라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직업에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따른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스킬과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무기들로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스테이지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안의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몬스터를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물리친다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. 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이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과정을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통해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얻은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숙련도와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강화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재료로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장비와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 err="1">
                <a:solidFill>
                  <a:srgbClr val="000000"/>
                </a:solidFill>
                <a:ea typeface="Gmarket Sans Light"/>
              </a:rPr>
              <a:t>스텟을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강화하여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더욱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강해진다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3500" b="0" i="0" u="none" strike="noStrike" spc="-300" dirty="0">
              <a:solidFill>
                <a:srgbClr val="000000"/>
              </a:solidFill>
              <a:latin typeface="Gmarket Sans Light"/>
            </a:endParaRPr>
          </a:p>
          <a:p>
            <a:pPr lvl="0" algn="l">
              <a:lnSpc>
                <a:spcPct val="99600"/>
              </a:lnSpc>
            </a:pPr>
            <a:r>
              <a:rPr lang="ko-KR" sz="4500" b="1" i="0" u="none" strike="noStrike" spc="-400" dirty="0">
                <a:solidFill>
                  <a:srgbClr val="000000"/>
                </a:solidFill>
                <a:ea typeface="Gmarket Sans Light"/>
              </a:rPr>
              <a:t>재미</a:t>
            </a:r>
            <a:r>
              <a:rPr lang="en-US" sz="4500" b="1" i="0" u="none" strike="noStrike" spc="-4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4500" b="1" i="0" u="none" strike="noStrike" spc="-400" dirty="0">
                <a:solidFill>
                  <a:srgbClr val="000000"/>
                </a:solidFill>
                <a:ea typeface="Gmarket Sans Light"/>
              </a:rPr>
              <a:t>요소</a:t>
            </a:r>
            <a:r>
              <a:rPr lang="en-US" sz="5500" b="0" i="0" u="none" strike="noStrike" spc="-500" dirty="0">
                <a:solidFill>
                  <a:srgbClr val="000000"/>
                </a:solidFill>
                <a:latin typeface="Gmarket Sans Light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-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직업마다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각기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다른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능력</a:t>
            </a:r>
          </a:p>
          <a:p>
            <a:pPr lvl="0" algn="l">
              <a:lnSpc>
                <a:spcPct val="99600"/>
              </a:lnSpc>
            </a:pP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-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랜덤으로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생성되는</a:t>
            </a:r>
            <a:r>
              <a:rPr lang="en-US" sz="3500" b="0" i="0" u="none" strike="noStrike" spc="-3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spc="-300" dirty="0">
                <a:solidFill>
                  <a:srgbClr val="000000"/>
                </a:solidFill>
                <a:ea typeface="Gmarket Sans Light"/>
              </a:rPr>
              <a:t>맵</a:t>
            </a:r>
          </a:p>
          <a:p>
            <a:pPr lvl="0" algn="l">
              <a:lnSpc>
                <a:spcPct val="99600"/>
              </a:lnSpc>
            </a:pPr>
            <a:r>
              <a:rPr lang="en-US" sz="3500" b="0" i="0" u="none" strike="noStrike" dirty="0">
                <a:solidFill>
                  <a:srgbClr val="000000"/>
                </a:solidFill>
                <a:latin typeface="Gmarket Sans Light"/>
              </a:rPr>
              <a:t>-</a:t>
            </a:r>
            <a:r>
              <a:rPr lang="ko-KR" sz="3500" b="0" i="0" u="none" strike="noStrike" dirty="0">
                <a:solidFill>
                  <a:srgbClr val="000000"/>
                </a:solidFill>
                <a:ea typeface="Gmarket Sans Light"/>
              </a:rPr>
              <a:t>같은</a:t>
            </a:r>
            <a:r>
              <a:rPr lang="en-US" sz="3500" b="0" i="0" u="none" strike="noStrike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dirty="0">
                <a:solidFill>
                  <a:srgbClr val="000000"/>
                </a:solidFill>
                <a:ea typeface="Gmarket Sans Light"/>
              </a:rPr>
              <a:t>직업</a:t>
            </a:r>
            <a:r>
              <a:rPr lang="en-US" sz="3500" b="0" i="0" u="none" strike="noStrike" dirty="0">
                <a:solidFill>
                  <a:srgbClr val="000000"/>
                </a:solidFill>
                <a:latin typeface="Gmarket Sans Light"/>
              </a:rPr>
              <a:t>, </a:t>
            </a:r>
            <a:r>
              <a:rPr lang="ko-KR" sz="3500" b="0" i="0" u="none" strike="noStrike" dirty="0">
                <a:solidFill>
                  <a:srgbClr val="000000"/>
                </a:solidFill>
                <a:ea typeface="Gmarket Sans Light"/>
              </a:rPr>
              <a:t>다른</a:t>
            </a:r>
            <a:r>
              <a:rPr lang="en-US" sz="3500" b="0" i="0" u="none" strike="noStrike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500" b="0" i="0" u="none" strike="noStrike" dirty="0">
                <a:solidFill>
                  <a:srgbClr val="000000"/>
                </a:solidFill>
                <a:ea typeface="Gmarket Sans Light"/>
              </a:rPr>
              <a:t>능력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49900" y="1206500"/>
            <a:ext cx="4546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800" b="1" i="0" u="none" strike="noStrike">
                <a:solidFill>
                  <a:srgbClr val="000000"/>
                </a:solidFill>
                <a:ea typeface="Pretendard Regular"/>
              </a:rPr>
              <a:t>장르</a:t>
            </a: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3400" b="1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en-US" sz="3400" b="0" i="0" u="none" strike="noStrike">
                <a:solidFill>
                  <a:srgbClr val="000000"/>
                </a:solidFill>
                <a:latin typeface="Pretendard Regular"/>
              </a:rPr>
              <a:t>RPG, </a:t>
            </a:r>
            <a:r>
              <a:rPr lang="ko-KR" sz="3400" b="0" i="0" u="none" strike="noStrike">
                <a:solidFill>
                  <a:srgbClr val="000000"/>
                </a:solidFill>
                <a:ea typeface="Pretendard Regular"/>
              </a:rPr>
              <a:t>로그라이크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711200"/>
            <a:ext cx="85725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3400" y="2197100"/>
            <a:ext cx="7848600" cy="5880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580000">
            <a:off x="6705600" y="4673600"/>
            <a:ext cx="4000500" cy="914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31900" y="520700"/>
            <a:ext cx="7708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게임</a:t>
            </a:r>
            <a:r>
              <a:rPr lang="en-US" sz="7000" b="0" i="0" u="none" strike="noStrike" spc="-3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예상</a:t>
            </a:r>
            <a:r>
              <a:rPr lang="en-US" sz="7000" b="0" i="0" u="none" strike="noStrike" spc="-3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진행</a:t>
            </a:r>
            <a:r>
              <a:rPr lang="en-US" sz="7000" b="0" i="0" u="none" strike="noStrike" spc="-3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흐름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887200" y="1206500"/>
            <a:ext cx="2616200" cy="93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직업</a:t>
            </a:r>
            <a:r>
              <a:rPr lang="en-US" sz="53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선택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645900" y="3022600"/>
            <a:ext cx="3086100" cy="4711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5300" b="1" i="0" u="none" strike="noStrike">
                <a:solidFill>
                  <a:srgbClr val="000000"/>
                </a:solidFill>
                <a:latin typeface="Pretendard Regular"/>
              </a:rPr>
              <a:t>1.</a:t>
            </a:r>
            <a:r>
              <a:rPr lang="ko-KR" sz="5300" b="1" i="0" u="none" strike="noStrike">
                <a:solidFill>
                  <a:srgbClr val="000000"/>
                </a:solidFill>
                <a:ea typeface="Pretendard Regular"/>
              </a:rPr>
              <a:t>도사</a:t>
            </a:r>
          </a:p>
          <a:p>
            <a:pPr lvl="0" algn="l">
              <a:lnSpc>
                <a:spcPct val="116199"/>
              </a:lnSpc>
            </a:pPr>
            <a:endParaRPr lang="ko-KR" sz="5300" b="1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5300" b="1" i="0" u="none" strike="noStrike">
                <a:solidFill>
                  <a:srgbClr val="000000"/>
                </a:solidFill>
                <a:latin typeface="Pretendard Regular"/>
              </a:rPr>
              <a:t>2.</a:t>
            </a:r>
            <a:r>
              <a:rPr lang="ko-KR" sz="5300" b="1" i="0" u="none" strike="noStrike">
                <a:solidFill>
                  <a:srgbClr val="000000"/>
                </a:solidFill>
                <a:ea typeface="Pretendard Regular"/>
              </a:rPr>
              <a:t>사수</a:t>
            </a:r>
          </a:p>
          <a:p>
            <a:pPr lvl="0" algn="l">
              <a:lnSpc>
                <a:spcPct val="116199"/>
              </a:lnSpc>
            </a:pPr>
            <a:endParaRPr lang="ko-KR" sz="5300" b="1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5300" b="1" i="0" u="none" strike="noStrike">
                <a:solidFill>
                  <a:srgbClr val="000000"/>
                </a:solidFill>
                <a:latin typeface="Pretendard Regular"/>
              </a:rPr>
              <a:t>3.</a:t>
            </a:r>
            <a:r>
              <a:rPr lang="ko-KR" sz="5300" b="1" i="0" u="none" strike="noStrike">
                <a:solidFill>
                  <a:srgbClr val="000000"/>
                </a:solidFill>
                <a:ea typeface="Pretendard Regular"/>
              </a:rPr>
              <a:t>연금술사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711200"/>
            <a:ext cx="85725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1200" y="2387600"/>
            <a:ext cx="4622800" cy="6438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31900" y="520700"/>
            <a:ext cx="7708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게임</a:t>
            </a:r>
            <a:r>
              <a:rPr lang="en-US" sz="7000" b="0" i="0" u="none" strike="noStrike" spc="-3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예상</a:t>
            </a:r>
            <a:r>
              <a:rPr lang="en-US" sz="7000" b="0" i="0" u="none" strike="noStrike" spc="-3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진행</a:t>
            </a:r>
            <a:r>
              <a:rPr lang="en-US" sz="7000" b="0" i="0" u="none" strike="noStrike" spc="-3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흐름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887200" y="2641600"/>
            <a:ext cx="2616200" cy="93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직업</a:t>
            </a:r>
            <a:r>
              <a:rPr lang="en-US" sz="53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능력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75900" y="4216400"/>
            <a:ext cx="5829300" cy="336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직업마다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3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단계까지의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능력이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있다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endParaRPr lang="en-US" sz="3200" b="0" i="0" u="none" strike="noStrike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endParaRPr lang="en-US" sz="3200" b="0" i="0" u="none" strike="noStrike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초반에는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1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단계를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사용한다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플레이를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하며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숙련도를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올리면</a:t>
            </a:r>
          </a:p>
          <a:p>
            <a:pPr lvl="0" algn="l">
              <a:lnSpc>
                <a:spcPct val="116199"/>
              </a:lnSpc>
            </a:pP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다음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단계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능력이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열린다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13000" y="2755900"/>
            <a:ext cx="16764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5500" b="0" i="0" u="none" strike="noStrike">
                <a:solidFill>
                  <a:srgbClr val="7DB249"/>
                </a:solidFill>
                <a:latin typeface="Pretendard Bold"/>
              </a:rPr>
              <a:t>1</a:t>
            </a:r>
            <a:r>
              <a:rPr lang="ko-KR" sz="5500" b="0" i="0" u="none" strike="noStrike">
                <a:solidFill>
                  <a:srgbClr val="7DB249"/>
                </a:solidFill>
                <a:ea typeface="Pretendard Bold"/>
              </a:rPr>
              <a:t>단계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13000" y="4191000"/>
            <a:ext cx="17780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5500" b="0" i="0" u="none" strike="noStrike">
                <a:solidFill>
                  <a:srgbClr val="568A35"/>
                </a:solidFill>
                <a:latin typeface="Pretendard Bold"/>
              </a:rPr>
              <a:t>2</a:t>
            </a:r>
            <a:r>
              <a:rPr lang="ko-KR" sz="5500" b="0" i="0" u="none" strike="noStrike">
                <a:solidFill>
                  <a:srgbClr val="568A35"/>
                </a:solidFill>
                <a:ea typeface="Pretendard Bold"/>
              </a:rPr>
              <a:t>단계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13000" y="5638800"/>
            <a:ext cx="17907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5500" b="0" i="0" u="none" strike="noStrike">
                <a:solidFill>
                  <a:srgbClr val="456E2A"/>
                </a:solidFill>
                <a:latin typeface="Pretendard Bold"/>
              </a:rPr>
              <a:t>3</a:t>
            </a:r>
            <a:r>
              <a:rPr lang="ko-KR" sz="5500" b="0" i="0" u="none" strike="noStrike">
                <a:solidFill>
                  <a:srgbClr val="456E2A"/>
                </a:solidFill>
                <a:ea typeface="Pretendard Bold"/>
              </a:rPr>
              <a:t>단계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711200"/>
            <a:ext cx="85725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" y="1905000"/>
            <a:ext cx="4229100" cy="4025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200" y="5295900"/>
            <a:ext cx="4686300" cy="3924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31900" y="520700"/>
            <a:ext cx="7708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게임</a:t>
            </a:r>
            <a:r>
              <a:rPr lang="en-US" sz="7000" b="0" i="0" u="none" strike="noStrike" spc="-3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예상</a:t>
            </a:r>
            <a:r>
              <a:rPr lang="en-US" sz="7000" b="0" i="0" u="none" strike="noStrike" spc="-3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진행</a:t>
            </a:r>
            <a:r>
              <a:rPr lang="en-US" sz="7000" b="0" i="0" u="none" strike="noStrike" spc="-3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흐름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31800" y="2171700"/>
            <a:ext cx="8128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6000" b="0" i="0" u="none" strike="noStrike">
                <a:solidFill>
                  <a:srgbClr val="000000"/>
                </a:solidFill>
                <a:ea typeface="Pretendard Bold"/>
              </a:rPr>
              <a:t>맵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39400" y="3581400"/>
            <a:ext cx="7061200" cy="4356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- 4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개의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스테이지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포탈을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다음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스테이지로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이동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lvl="0" algn="l">
              <a:lnSpc>
                <a:spcPct val="116199"/>
              </a:lnSpc>
            </a:pPr>
            <a:endParaRPr lang="en-US" sz="3500" b="0" i="0" u="none" strike="noStrike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크게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3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개의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스테이지가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존재</a:t>
            </a:r>
          </a:p>
          <a:p>
            <a:pPr lvl="0" algn="l">
              <a:lnSpc>
                <a:spcPct val="116199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보스를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물리쳐야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다음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스테이지로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이동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lvl="0" algn="l">
              <a:lnSpc>
                <a:spcPct val="116199"/>
              </a:lnSpc>
            </a:pPr>
            <a:endParaRPr lang="en-US" sz="3500" b="0" i="0" u="none" strike="noStrike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1-4,2-4,3-4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스테이지에는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보스방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존재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29100" y="2768600"/>
            <a:ext cx="5016500" cy="68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900" b="0" i="0" u="none" strike="noStrike">
                <a:solidFill>
                  <a:srgbClr val="568A35"/>
                </a:solidFill>
                <a:highlight>
                  <a:srgbClr val="B8E9FF"/>
                </a:highlight>
                <a:ea typeface="Pretendard Bold"/>
              </a:rPr>
              <a:t>포탈</a:t>
            </a:r>
            <a:r>
              <a:rPr lang="en-US" sz="3900" b="0" i="0" u="none" strike="noStrike">
                <a:solidFill>
                  <a:srgbClr val="568A35"/>
                </a:solidFill>
                <a:highlight>
                  <a:srgbClr val="B8E9FF"/>
                </a:highlight>
                <a:latin typeface="Pretendard Bold"/>
              </a:rPr>
              <a:t>: </a:t>
            </a:r>
            <a:r>
              <a:rPr lang="ko-KR" sz="3900" b="0" i="0" u="none" strike="noStrike">
                <a:solidFill>
                  <a:srgbClr val="568A35"/>
                </a:solidFill>
                <a:highlight>
                  <a:srgbClr val="B8E9FF"/>
                </a:highlight>
                <a:ea typeface="Pretendard Bold"/>
              </a:rPr>
              <a:t>매</a:t>
            </a:r>
            <a:r>
              <a:rPr lang="en-US" sz="3900" b="0" i="0" u="none" strike="noStrike">
                <a:solidFill>
                  <a:srgbClr val="568A35"/>
                </a:solidFill>
                <a:highlight>
                  <a:srgbClr val="B8E9FF"/>
                </a:highlight>
                <a:latin typeface="Pretendard Bold"/>
              </a:rPr>
              <a:t> </a:t>
            </a:r>
            <a:r>
              <a:rPr lang="ko-KR" sz="3900" b="0" i="0" u="none" strike="noStrike">
                <a:solidFill>
                  <a:srgbClr val="568A35"/>
                </a:solidFill>
                <a:highlight>
                  <a:srgbClr val="B8E9FF"/>
                </a:highlight>
                <a:ea typeface="Pretendard Bold"/>
              </a:rPr>
              <a:t>스테이지에</a:t>
            </a:r>
            <a:r>
              <a:rPr lang="en-US" sz="3900" b="0" i="0" u="none" strike="noStrike">
                <a:solidFill>
                  <a:srgbClr val="568A35"/>
                </a:solidFill>
                <a:highlight>
                  <a:srgbClr val="B8E9FF"/>
                </a:highlight>
                <a:latin typeface="Pretendard Bold"/>
              </a:rPr>
              <a:t> </a:t>
            </a:r>
            <a:r>
              <a:rPr lang="ko-KR" sz="3900" b="0" i="0" u="none" strike="noStrike">
                <a:solidFill>
                  <a:srgbClr val="568A35"/>
                </a:solidFill>
                <a:highlight>
                  <a:srgbClr val="B8E9FF"/>
                </a:highlight>
                <a:ea typeface="Pretendard Bold"/>
              </a:rPr>
              <a:t>존재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1900" y="6959600"/>
            <a:ext cx="46990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200" b="0" i="0" u="none" strike="noStrike">
                <a:solidFill>
                  <a:srgbClr val="D94925"/>
                </a:solidFill>
                <a:highlight>
                  <a:srgbClr val="FECCBE"/>
                </a:highlight>
                <a:ea typeface="Pretendard Bold"/>
              </a:rPr>
              <a:t>보스</a:t>
            </a:r>
            <a:r>
              <a:rPr lang="en-US" sz="3200" b="0" i="0" u="none" strike="noStrike">
                <a:solidFill>
                  <a:srgbClr val="D94925"/>
                </a:solidFill>
                <a:highlight>
                  <a:srgbClr val="FECCBE"/>
                </a:highlight>
                <a:latin typeface="Pretendard Bold"/>
              </a:rPr>
              <a:t>: 1-4,2-4,3-4</a:t>
            </a:r>
            <a:r>
              <a:rPr lang="ko-KR" sz="3200" b="0" i="0" u="none" strike="noStrike">
                <a:solidFill>
                  <a:srgbClr val="D94925"/>
                </a:solidFill>
                <a:highlight>
                  <a:srgbClr val="FECCBE"/>
                </a:highlight>
                <a:ea typeface="Pretendard Bold"/>
              </a:rPr>
              <a:t>에만</a:t>
            </a:r>
            <a:r>
              <a:rPr lang="en-US" sz="3200" b="0" i="0" u="none" strike="noStrike">
                <a:solidFill>
                  <a:srgbClr val="D94925"/>
                </a:solidFill>
                <a:highlight>
                  <a:srgbClr val="FECCBE"/>
                </a:highlight>
                <a:latin typeface="Pretendard Bold"/>
              </a:rPr>
              <a:t> </a:t>
            </a:r>
            <a:r>
              <a:rPr lang="ko-KR" sz="3200" b="0" i="0" u="none" strike="noStrike">
                <a:solidFill>
                  <a:srgbClr val="D94925"/>
                </a:solidFill>
                <a:highlight>
                  <a:srgbClr val="FECCBE"/>
                </a:highlight>
                <a:ea typeface="Pretendard Bold"/>
              </a:rPr>
              <a:t>존재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711200"/>
            <a:ext cx="85725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600" y="2590800"/>
            <a:ext cx="6743700" cy="6108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31900" y="520700"/>
            <a:ext cx="7708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게임</a:t>
            </a:r>
            <a:r>
              <a:rPr lang="en-US" sz="7000" b="0" i="0" u="none" strike="noStrike" spc="-3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예상</a:t>
            </a:r>
            <a:r>
              <a:rPr lang="en-US" sz="7000" b="0" i="0" u="none" strike="noStrike" spc="-3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진행</a:t>
            </a:r>
            <a:r>
              <a:rPr lang="en-US" sz="7000" b="0" i="0" u="none" strike="noStrike" spc="-3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흐름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801600" y="2273300"/>
            <a:ext cx="8128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6000" b="0" i="0" u="none" strike="noStrike">
                <a:solidFill>
                  <a:srgbClr val="000000"/>
                </a:solidFill>
                <a:ea typeface="Pretendard Bold"/>
              </a:rPr>
              <a:t>맵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12300" y="3911600"/>
            <a:ext cx="84709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종류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: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몬스터방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강화방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무기방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상자방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보스방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14000" y="5943600"/>
            <a:ext cx="66929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Medium"/>
              </a:rPr>
              <a:t>맵</a:t>
            </a:r>
            <a:r>
              <a:rPr lang="en-US" sz="4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Medium"/>
              </a:rPr>
              <a:t>구조는</a:t>
            </a:r>
            <a:r>
              <a:rPr lang="en-US" sz="4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Medium"/>
              </a:rPr>
              <a:t>스테이지별로</a:t>
            </a:r>
            <a:r>
              <a:rPr lang="en-US" sz="4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Medium"/>
              </a:rPr>
              <a:t>다르고</a:t>
            </a:r>
          </a:p>
          <a:p>
            <a:pPr lvl="0" algn="l">
              <a:lnSpc>
                <a:spcPct val="116199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Medium"/>
              </a:rPr>
              <a:t>맵</a:t>
            </a:r>
            <a:r>
              <a:rPr lang="en-US" sz="4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Medium"/>
              </a:rPr>
              <a:t>배치는</a:t>
            </a:r>
            <a:r>
              <a:rPr lang="en-US" sz="4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Medium"/>
              </a:rPr>
              <a:t>랜덤이다</a:t>
            </a:r>
            <a:r>
              <a:rPr lang="en-US" sz="40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35200" y="5384800"/>
            <a:ext cx="7747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200" b="0" i="0" u="none" strike="noStrike">
                <a:solidFill>
                  <a:srgbClr val="58CCFF"/>
                </a:solidFill>
                <a:ea typeface="Pretendard Regular"/>
              </a:rPr>
              <a:t>포탈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816600" y="2616200"/>
            <a:ext cx="14732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200" b="0" i="0" u="none" strike="noStrike">
                <a:solidFill>
                  <a:srgbClr val="AFD485"/>
                </a:solidFill>
                <a:ea typeface="Pretendard Regular"/>
              </a:rPr>
              <a:t>시작위치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188200" y="7950200"/>
            <a:ext cx="11176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200" b="0" i="0" u="none" strike="noStrike">
                <a:solidFill>
                  <a:srgbClr val="FD8A69"/>
                </a:solidFill>
                <a:ea typeface="Pretendard Regular"/>
              </a:rPr>
              <a:t>상자방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067300" y="4521200"/>
            <a:ext cx="15621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200" b="0" i="0" u="none" strike="noStrike">
                <a:solidFill>
                  <a:srgbClr val="CCD2F0"/>
                </a:solidFill>
                <a:ea typeface="Pretendard Regular"/>
              </a:rPr>
              <a:t>몬스터방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600" y="685800"/>
            <a:ext cx="124841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6200" y="1803400"/>
            <a:ext cx="10312400" cy="7251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31900" y="520700"/>
            <a:ext cx="37465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개발</a:t>
            </a:r>
            <a:r>
              <a:rPr lang="en-US" sz="7000" b="0" i="0" u="none" strike="noStrike" spc="-3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일정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200" y="698500"/>
            <a:ext cx="98425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6700" y="2641600"/>
            <a:ext cx="9258300" cy="6172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31900" y="520700"/>
            <a:ext cx="6464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상세</a:t>
            </a:r>
            <a:r>
              <a:rPr lang="en-US" sz="7000" b="0" i="0" u="none" strike="noStrike" spc="-3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게임</a:t>
            </a:r>
            <a:r>
              <a:rPr lang="en-US" sz="7000" b="0" i="0" u="none" strike="noStrike" spc="-3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기획서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98600" y="2400300"/>
            <a:ext cx="7772400" cy="93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게임</a:t>
            </a:r>
            <a:r>
              <a:rPr lang="en-US" sz="53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이름</a:t>
            </a:r>
            <a:r>
              <a:rPr lang="en-US" sz="5300" b="0" i="0" u="none" strike="noStrike">
                <a:solidFill>
                  <a:srgbClr val="000000"/>
                </a:solidFill>
                <a:latin typeface="Pretendard Bold"/>
              </a:rPr>
              <a:t>: Shadow Knight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69300" y="8267700"/>
            <a:ext cx="83439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원작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게임인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소울나이트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(Soul Knight)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가져왔다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375</Words>
  <Application>Microsoft Office PowerPoint</Application>
  <PresentationFormat>사용자 지정</PresentationFormat>
  <Paragraphs>90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Calibri</vt:lpstr>
      <vt:lpstr>Gmarket Sans Bold</vt:lpstr>
      <vt:lpstr>Pretendard Medium</vt:lpstr>
      <vt:lpstr>Arial</vt:lpstr>
      <vt:lpstr>Pretendard Regular</vt:lpstr>
      <vt:lpstr>Gmarket Sans Light</vt:lpstr>
      <vt:lpstr>Pretendard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수현 김</cp:lastModifiedBy>
  <cp:revision>3</cp:revision>
  <dcterms:created xsi:type="dcterms:W3CDTF">2006-08-16T00:00:00Z</dcterms:created>
  <dcterms:modified xsi:type="dcterms:W3CDTF">2025-09-29T12:39:54Z</dcterms:modified>
</cp:coreProperties>
</file>